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88934-B55E-42E3-BEC4-DD396CE3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187C4-D951-42A9-96D9-25CAFB9F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CF1E6-E645-4684-8411-111E97A8D1A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2A662-69AA-4A59-940A-5621BE96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990AF-D427-4BA9-9B61-17FD165A0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7F9A8-A538-4917-8F1B-FC143A260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535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02D02-5BC2-4E5E-9532-CC9B49057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5F447-A273-4C88-88D4-8D3027BDA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687A-1871-4220-A848-FBE687DC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CF1E6-E645-4684-8411-111E97A8D1A6}" type="datetimeFigureOut">
              <a:rPr lang="en-IN" smtClean="0"/>
              <a:t>17-12-2019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FAA9F-16B8-4913-896B-0C98C11C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C079-0833-41BD-A72E-93E8BC5BB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7F9A8-A538-4917-8F1B-FC143A2600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496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C9EA86-A0A9-49EF-86CA-3AFC06B22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CART – Classification and regression trees</a:t>
            </a: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0F52F-5BF0-4AD6-BC78-EB9F6D0334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61367"/>
      </p:ext>
    </p:extLst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EA183E-DD49-41FA-B004-570CE388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overfitting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657B5-B279-41F9-AE54-FEA8127E75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2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DF4D22-6DE2-4950-B9CD-BC5A0DE13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Underfitting vs overfitting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CE428-8038-4DDE-A344-124BEF2D82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07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AC3382-E785-496A-9DB3-9FDBE62E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Avoid overfitting - Cross validation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E5DA1-34E5-4C7D-BEF4-6AE03005A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6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A25199-B312-4E32-83BA-4EAE1878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 pre-processing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78244-3FA1-41E5-BA4D-8FD1F5B34E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A002D9-BE49-4918-A096-6E83F359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Decision tree fundamentals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C3973-D6AF-4E1F-AD3E-16248BEA32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9629D9-4EAB-43BF-9FDA-E00F4C8E5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Generator Example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141F2-B151-4C7A-AB0C-C144D237A5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5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FE3632-7E92-4E2B-B8CC-B37ACF0C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Dataset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71533-80E8-4E35-B614-6750D5567A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938B90-29DF-49C7-B40D-9D109246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decision tree works – step1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84D3B-4637-4965-99C2-F932B29458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6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B847F8-B643-4F12-AB98-1665C419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How decision tree works – step2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C1085-3D79-40C6-9C8E-5C4897D2A7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9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20AF2E-FD05-4673-A648-B347F9A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exactly is impurity?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A4889-5DBE-4800-A86B-6209599E1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3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6341E1-9297-4161-A65C-CAE3D4D1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Agenda – Day2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0AD6E-8FBE-4D3B-806E-21AC97239E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6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297A2C-AB59-45BD-8A00-8E44A69C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Measures of impurity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2DE2E-0572-4A15-8C13-43750ACE82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8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D6F6FD-BDFE-4FC5-8F59-3E80F817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1. Calculate GINI for overall rectangle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BFE7F-26F4-4E19-B948-EB6772E93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89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867651-D3CA-4DA0-8B9B-0AD3D99D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2. Calculation of GINI Index for left and right rectangles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5AF0A6-A09C-4E73-A669-1F89CB7D75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50DA0D-6D45-434F-A8B6-16392DF2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3. weighted average of impurity measures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3ED9E-80EA-4840-828F-5779080595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82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4B8FDA-81A4-426A-BED1-BB32BB33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GINI Index before &amp; after the split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19BB2-8551-496A-8B8F-A1E73D06EE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9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A3988F-B472-452C-A632-E6B7930A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Steps in calculating GINI Index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34DF8-6447-4697-953F-784E5E1E3F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97B452-C8D7-4CAF-A789-4AFAC56E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1. Calculate Entropy for overall rectangle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84483-B50F-49D9-8C36-152DBC991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9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416AA3-A7C4-4364-AD90-27428241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/>
              <a:t>2. Calculation of entropy for left and right rectangles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25F3F-6A6D-4BA5-8BB3-0F3B1D335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65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01C341-0964-4CF5-9B32-6B849F11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3. weighted average of entropy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7A628-72AB-4901-BC38-E68D5171BD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7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18EE9D-85AE-47A9-AC87-142E1731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Entropy before &amp; after the split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79220-9863-4DF6-9A03-7FB2887C49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9535D8-20E0-40B5-8F73-7F148B9D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Classification fundamentals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1EA6F-FB82-4BEE-B48D-DFAFB87E63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81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F0EA13-77E3-49E1-AFC6-9C41E35D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Information Gain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0AFA9-A33B-4444-9601-3547A032A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E59E06-770D-41A7-80C8-F89A170B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Parameters in decision tree learning</a:t>
            </a: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60D91-62D5-43CE-9C60-C712631FC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6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D8FE7B-FF3F-4AB3-A2A8-801B8F6B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Components of a decision tree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3B6B7-D361-4638-B096-434A7083AA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B4D70F-4A13-4CE5-819D-CDB9CE5D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rpart.control arguments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579BD-6904-4CE8-8AD5-60A17FD6E5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65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6F3AEE-F6B6-4771-AF6C-59170B7D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Predicting bad credit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93BAB-D4B7-45DC-8718-5366B2C9C5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05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B1BA70-0477-4CEE-A1E5-6A4C7CE6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Predicting bad credit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7CD53-4B87-4473-AACF-A5DAD215D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2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4B55CEC-320C-4A7B-AAD7-C4A142B9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Propensity for classification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C7944-43FD-428E-BCBB-CAB409C403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9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5CF75B-FE6A-45BF-ABD6-62DF9B91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Classification model performance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B7556-E358-47C8-8620-66579AD18F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38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B4D9AB-1340-4A97-B516-E597DE414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Confusion matrix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48553-96B7-40B9-9F1C-EC0C194F31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60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854080-679F-489A-9FA9-8865B8BD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Confusion Matrix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A22C1-1361-4786-A176-7D39061859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CA5A19-96C4-476C-8478-3C47A206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Classification vs regression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BEC0F-7E01-42A5-A93E-7C270699BA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D654E8-0A8E-43AD-A513-B84C65D6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/>
              <a:t>Why accuracy is not a good model performance measure?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F5A50-A986-41CC-A352-13C1C67871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42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3DD3F7-97D8-4417-BFC8-1AEB525C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ROC Curve &amp; AUC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236D2-A0C2-479F-A7F2-255FBE893F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0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8E9537-4259-4E23-A35F-171545D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/>
              <a:t>How AUC varies with various degrees of separation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877B3-AAC6-48BC-9EDC-AD909ED95F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1BD213-9D6F-4714-A988-2637347E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pruning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D40557-1E93-4DDB-9166-8E53CC2D0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5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702671-0760-420D-A15C-88A0C6E8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Pruning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371B4-22B5-40F9-AFFF-A0B6C27D2D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1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2AA17A-8ACE-41C8-9C62-24F8CE99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Overall flow of the CART classification process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944C3-E3C2-43A4-91E5-4210235866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4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A7B6CC-CE97-4F72-ABE1-569EFD01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>
                <a:latin typeface="Calibri" panose="020F0502020204030204" charset="0"/>
                <a:cs typeface="Calibri" panose="020F0502020204030204" charset="0"/>
              </a:rPr>
              <a:t>A</a:t>
            </a:r>
            <a:r>
              <a:rPr lang="en-US" b="1">
                <a:latin typeface="Calibri" panose="020F0502020204030204" charset="0"/>
                <a:cs typeface="Calibri" panose="020F0502020204030204" charset="0"/>
              </a:rPr>
              <a:t>dvantages of decision trees are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D61DD-FAC1-4345-8961-925F4B666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88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193B40-DB28-4606-9487-43F194B23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Calibri" panose="020F0502020204030204" charset="0"/>
                <a:cs typeface="Calibri" panose="020F0502020204030204" charset="0"/>
                <a:sym typeface="+mn-ea"/>
              </a:rPr>
              <a:t>Disadvantages of decision trees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8FB6D-D9BC-4D07-AE70-E8A31345F4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6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4F71F0-91F0-4379-8B56-585CFF73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D1719-C931-4755-92C1-7F0A95DD00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1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888FB96-1F4D-4801-89EE-77A3F9E1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Basic steps - Classification algorithms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6519F-F0CF-4037-B7C8-F821D50F6E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1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6EEAF6-077A-41B7-9058-C5271219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/>
              <a:t>Case study – predict potential loan default</a:t>
            </a:r>
            <a:endParaRPr lang="en-IN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47645-6A17-422F-96F0-D7180ECD2F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5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8A5A7B-2FCD-4CF8-B5F4-491B5EE8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class imbalance?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50878-C640-4FCB-9078-F9A6D21958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5B8D20-8B4D-4BB3-9AEC-B767DC53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EDA of credit dataset in 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E6CD3-F9CC-488E-B6B1-769C0FEF95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1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186CBD-C2D0-4ACE-8558-574C8911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IN"/>
              <a:t>Overfitting &amp; underfitting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35BB0-916C-4492-8107-0DBD4D4C76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6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Widescreen</PresentationFormat>
  <Paragraphs>47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Office Theme</vt:lpstr>
      <vt:lpstr>CART – Classification and regression trees</vt:lpstr>
      <vt:lpstr>Agenda – Day2</vt:lpstr>
      <vt:lpstr>Classification fundamentals</vt:lpstr>
      <vt:lpstr>Classification vs regression</vt:lpstr>
      <vt:lpstr>Basic steps - Classification algorithms</vt:lpstr>
      <vt:lpstr>Case study – predict potential loan default</vt:lpstr>
      <vt:lpstr>What is class imbalance?</vt:lpstr>
      <vt:lpstr>EDA of credit dataset in R</vt:lpstr>
      <vt:lpstr>Overfitting &amp; underfitting</vt:lpstr>
      <vt:lpstr>What is overfitting</vt:lpstr>
      <vt:lpstr>Underfitting vs overfitting</vt:lpstr>
      <vt:lpstr>Avoid overfitting - Cross validation</vt:lpstr>
      <vt:lpstr>Data pre-processing in R</vt:lpstr>
      <vt:lpstr>Decision tree fundamentals</vt:lpstr>
      <vt:lpstr>Generator Example</vt:lpstr>
      <vt:lpstr>Dataset</vt:lpstr>
      <vt:lpstr>How decision tree works – step1</vt:lpstr>
      <vt:lpstr>How decision tree works – step2</vt:lpstr>
      <vt:lpstr>What exactly is impurity?</vt:lpstr>
      <vt:lpstr>Measures of impurity</vt:lpstr>
      <vt:lpstr>1. Calculate GINI for overall rectangle</vt:lpstr>
      <vt:lpstr>2. Calculation of GINI Index for left and right rectangles</vt:lpstr>
      <vt:lpstr>3. weighted average of impurity measures </vt:lpstr>
      <vt:lpstr>GINI Index before &amp; after the split</vt:lpstr>
      <vt:lpstr>Steps in calculating GINI Index</vt:lpstr>
      <vt:lpstr>1. Calculate Entropy for overall rectangle</vt:lpstr>
      <vt:lpstr>2. Calculation of entropy for left and right rectangles</vt:lpstr>
      <vt:lpstr>3. weighted average of entropy</vt:lpstr>
      <vt:lpstr>Entropy before &amp; after the split</vt:lpstr>
      <vt:lpstr>Information Gain</vt:lpstr>
      <vt:lpstr>Parameters in decision tree learning</vt:lpstr>
      <vt:lpstr>Components of a decision tree</vt:lpstr>
      <vt:lpstr>rpart.control arguments</vt:lpstr>
      <vt:lpstr>Predicting bad credit in R</vt:lpstr>
      <vt:lpstr>Predicting bad credit in R</vt:lpstr>
      <vt:lpstr>Propensity for classification</vt:lpstr>
      <vt:lpstr>Classification model performance</vt:lpstr>
      <vt:lpstr>Confusion matrix</vt:lpstr>
      <vt:lpstr>Confusion Matrix</vt:lpstr>
      <vt:lpstr>Why accuracy is not a good model performance measure?</vt:lpstr>
      <vt:lpstr>ROC Curve &amp; AUC</vt:lpstr>
      <vt:lpstr>How AUC varies with various degrees of separation</vt:lpstr>
      <vt:lpstr>pruning</vt:lpstr>
      <vt:lpstr>Pruning</vt:lpstr>
      <vt:lpstr>Overall flow of the CART classification process</vt:lpstr>
      <vt:lpstr>Advantages of decision trees are</vt:lpstr>
      <vt:lpstr>Disadvantages of decision trees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 – Classification and regression trees</dc:title>
  <dc:creator>Sowmya Vivek</dc:creator>
  <cp:lastModifiedBy>Sowmya Vivek</cp:lastModifiedBy>
  <cp:revision>1</cp:revision>
  <dcterms:created xsi:type="dcterms:W3CDTF">2019-12-17T08:07:09Z</dcterms:created>
  <dcterms:modified xsi:type="dcterms:W3CDTF">2019-12-17T08:07:09Z</dcterms:modified>
</cp:coreProperties>
</file>